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B4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1344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B5BC3-E7DD-4C17-8895-601DBD2E4091}" type="datetimeFigureOut">
              <a:rPr lang="en-CA" smtClean="0"/>
              <a:t>20/02/2013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7A5CC-DB65-42A3-A48A-4F08297461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6464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B5BC3-E7DD-4C17-8895-601DBD2E4091}" type="datetimeFigureOut">
              <a:rPr lang="en-CA" smtClean="0"/>
              <a:t>20/02/2013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7A5CC-DB65-42A3-A48A-4F08297461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2514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B5BC3-E7DD-4C17-8895-601DBD2E4091}" type="datetimeFigureOut">
              <a:rPr lang="en-CA" smtClean="0"/>
              <a:t>20/02/2013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7A5CC-DB65-42A3-A48A-4F08297461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3411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B5BC3-E7DD-4C17-8895-601DBD2E4091}" type="datetimeFigureOut">
              <a:rPr lang="en-CA" smtClean="0"/>
              <a:t>20/02/2013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7A5CC-DB65-42A3-A48A-4F08297461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612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B5BC3-E7DD-4C17-8895-601DBD2E4091}" type="datetimeFigureOut">
              <a:rPr lang="en-CA" smtClean="0"/>
              <a:t>20/02/2013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7A5CC-DB65-42A3-A48A-4F08297461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649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B5BC3-E7DD-4C17-8895-601DBD2E4091}" type="datetimeFigureOut">
              <a:rPr lang="en-CA" smtClean="0"/>
              <a:t>20/02/2013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7A5CC-DB65-42A3-A48A-4F08297461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8708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B5BC3-E7DD-4C17-8895-601DBD2E4091}" type="datetimeFigureOut">
              <a:rPr lang="en-CA" smtClean="0"/>
              <a:t>20/02/2013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7A5CC-DB65-42A3-A48A-4F08297461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0949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B5BC3-E7DD-4C17-8895-601DBD2E4091}" type="datetimeFigureOut">
              <a:rPr lang="en-CA" smtClean="0"/>
              <a:t>20/02/2013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7A5CC-DB65-42A3-A48A-4F08297461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2288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B5BC3-E7DD-4C17-8895-601DBD2E4091}" type="datetimeFigureOut">
              <a:rPr lang="en-CA" smtClean="0"/>
              <a:t>20/02/2013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7A5CC-DB65-42A3-A48A-4F08297461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1006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B5BC3-E7DD-4C17-8895-601DBD2E4091}" type="datetimeFigureOut">
              <a:rPr lang="en-CA" smtClean="0"/>
              <a:t>20/02/2013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7A5CC-DB65-42A3-A48A-4F08297461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0908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B5BC3-E7DD-4C17-8895-601DBD2E4091}" type="datetimeFigureOut">
              <a:rPr lang="en-CA" smtClean="0"/>
              <a:t>20/02/2013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7A5CC-DB65-42A3-A48A-4F08297461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855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B5BC3-E7DD-4C17-8895-601DBD2E4091}" type="datetimeFigureOut">
              <a:rPr lang="en-CA" smtClean="0"/>
              <a:t>20/02/2013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7A5CC-DB65-42A3-A48A-4F08297461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3755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9752" y="25299"/>
            <a:ext cx="4176464" cy="1027437"/>
          </a:xfrm>
        </p:spPr>
        <p:txBody>
          <a:bodyPr>
            <a:normAutofit/>
          </a:bodyPr>
          <a:lstStyle/>
          <a:p>
            <a:r>
              <a:rPr lang="fr-CA" sz="2800" b="1" i="1" dirty="0" smtClean="0">
                <a:solidFill>
                  <a:schemeClr val="tx2">
                    <a:lumMod val="75000"/>
                  </a:schemeClr>
                </a:solidFill>
              </a:rPr>
              <a:t>Jeux du Québec</a:t>
            </a:r>
            <a:br>
              <a:rPr lang="fr-CA" sz="28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fr-CA" sz="2800" b="1" i="1" dirty="0" smtClean="0">
                <a:solidFill>
                  <a:schemeClr val="tx2">
                    <a:lumMod val="75000"/>
                  </a:schemeClr>
                </a:solidFill>
              </a:rPr>
              <a:t>Patinage Bourassa</a:t>
            </a:r>
            <a:endParaRPr lang="en-CA" sz="2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4296" y="6021287"/>
            <a:ext cx="5040560" cy="576064"/>
          </a:xfrm>
        </p:spPr>
        <p:txBody>
          <a:bodyPr>
            <a:normAutofit lnSpcReduction="10000"/>
          </a:bodyPr>
          <a:lstStyle/>
          <a:p>
            <a:r>
              <a:rPr lang="fr-CA" sz="2800" b="1" i="1" dirty="0" smtClean="0">
                <a:solidFill>
                  <a:schemeClr val="tx2">
                    <a:lumMod val="75000"/>
                  </a:schemeClr>
                </a:solidFill>
              </a:rPr>
              <a:t>Olympiques</a:t>
            </a:r>
            <a:r>
              <a:rPr lang="fr-CA" b="1" i="1" dirty="0" smtClean="0">
                <a:solidFill>
                  <a:schemeClr val="tx2">
                    <a:lumMod val="75000"/>
                  </a:schemeClr>
                </a:solidFill>
              </a:rPr>
              <a:t> Spéciaux</a:t>
            </a:r>
          </a:p>
          <a:p>
            <a:endParaRPr lang="en-CA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02531" y="809734"/>
            <a:ext cx="586443" cy="5616624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fr-CA" sz="2200" b="1" i="1" dirty="0" smtClean="0">
                <a:solidFill>
                  <a:schemeClr val="tx2">
                    <a:lumMod val="75000"/>
                  </a:schemeClr>
                </a:solidFill>
              </a:rPr>
              <a:t>Niveau</a:t>
            </a:r>
            <a:r>
              <a:rPr lang="fr-CA" sz="2000" b="1" i="1" dirty="0" smtClean="0">
                <a:solidFill>
                  <a:schemeClr val="tx2">
                    <a:lumMod val="75000"/>
                  </a:schemeClr>
                </a:solidFill>
              </a:rPr>
              <a:t> 1 Dames</a:t>
            </a:r>
            <a:endParaRPr lang="en-CA" sz="2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295369"/>
            <a:ext cx="3281536" cy="437538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399573" y="926774"/>
            <a:ext cx="586443" cy="5382545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fr-CA" sz="2200" b="1" i="1" dirty="0" smtClean="0">
                <a:solidFill>
                  <a:srgbClr val="B8B400"/>
                </a:solidFill>
              </a:rPr>
              <a:t>Candela Perez</a:t>
            </a:r>
            <a:endParaRPr lang="en-CA" sz="2200" b="1" i="1" dirty="0">
              <a:solidFill>
                <a:srgbClr val="B8B4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282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736" y="116632"/>
            <a:ext cx="4680520" cy="1154559"/>
          </a:xfrm>
        </p:spPr>
        <p:txBody>
          <a:bodyPr>
            <a:normAutofit/>
          </a:bodyPr>
          <a:lstStyle/>
          <a:p>
            <a:r>
              <a:rPr lang="fr-CA" sz="2800" b="1" i="1" dirty="0" smtClean="0">
                <a:solidFill>
                  <a:schemeClr val="tx2">
                    <a:lumMod val="75000"/>
                  </a:schemeClr>
                </a:solidFill>
              </a:rPr>
              <a:t>Jeux du Québec 2013</a:t>
            </a:r>
            <a:br>
              <a:rPr lang="fr-CA" sz="28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fr-CA" sz="2800" b="1" i="1" dirty="0" smtClean="0">
                <a:solidFill>
                  <a:schemeClr val="tx2">
                    <a:lumMod val="75000"/>
                  </a:schemeClr>
                </a:solidFill>
              </a:rPr>
              <a:t>Patinage Bourassa</a:t>
            </a:r>
            <a:endParaRPr lang="en-CA" sz="2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5736" y="6021288"/>
            <a:ext cx="4856584" cy="478904"/>
          </a:xfrm>
        </p:spPr>
        <p:txBody>
          <a:bodyPr>
            <a:normAutofit lnSpcReduction="10000"/>
          </a:bodyPr>
          <a:lstStyle/>
          <a:p>
            <a:r>
              <a:rPr lang="fr-CA" sz="2800" b="1" i="1" dirty="0" smtClean="0">
                <a:solidFill>
                  <a:schemeClr val="tx2">
                    <a:lumMod val="75000"/>
                  </a:schemeClr>
                </a:solidFill>
              </a:rPr>
              <a:t>Olympiques Spéciaux</a:t>
            </a:r>
            <a:endParaRPr lang="en-CA" sz="2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3566" y="908720"/>
            <a:ext cx="586443" cy="5530924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fr-CA" sz="2200" b="1" i="1" dirty="0" smtClean="0">
                <a:solidFill>
                  <a:schemeClr val="tx2">
                    <a:lumMod val="75000"/>
                  </a:schemeClr>
                </a:solidFill>
              </a:rPr>
              <a:t>Niveau2 Dames</a:t>
            </a:r>
            <a:endParaRPr lang="en-CA" sz="22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36296" y="1824285"/>
            <a:ext cx="988219" cy="332606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fr-CA" sz="2200" b="1" i="1" dirty="0" smtClean="0">
                <a:solidFill>
                  <a:srgbClr val="B8B400"/>
                </a:solidFill>
              </a:rPr>
              <a:t>Samantha </a:t>
            </a:r>
            <a:r>
              <a:rPr lang="fr-CA" sz="2200" b="1" i="1" dirty="0" err="1" smtClean="0">
                <a:solidFill>
                  <a:srgbClr val="B8B400"/>
                </a:solidFill>
              </a:rPr>
              <a:t>Miscione</a:t>
            </a:r>
            <a:endParaRPr lang="en-CA" sz="2200" b="1" i="1" dirty="0">
              <a:solidFill>
                <a:srgbClr val="B8B4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155609"/>
            <a:ext cx="3497560" cy="4663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253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20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Jeux du Québec Patinage Bourassa</vt:lpstr>
      <vt:lpstr>Jeux du Québec 2013 Patinage Bourassa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Armand Levesque</dc:creator>
  <cp:lastModifiedBy>Andrée</cp:lastModifiedBy>
  <cp:revision>3</cp:revision>
  <dcterms:created xsi:type="dcterms:W3CDTF">2013-02-18T15:16:02Z</dcterms:created>
  <dcterms:modified xsi:type="dcterms:W3CDTF">2013-02-20T21:48:44Z</dcterms:modified>
</cp:coreProperties>
</file>